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1BBBCD-4951-454D-B1B6-3A3D4F128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62" y="2219325"/>
            <a:ext cx="50196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2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4</cp:revision>
  <dcterms:created xsi:type="dcterms:W3CDTF">2020-04-18T07:36:16Z</dcterms:created>
  <dcterms:modified xsi:type="dcterms:W3CDTF">2020-04-18T08:25:44Z</dcterms:modified>
</cp:coreProperties>
</file>